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-72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0891" y="0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0891" y="6467167"/>
            <a:ext cx="4307734" cy="3404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1" y="0"/>
            <a:ext cx="4307734" cy="3416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622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3" y="3276729"/>
            <a:ext cx="7952740" cy="26809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1" y="6467167"/>
            <a:ext cx="4307734" cy="3416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84838" y="633413"/>
            <a:ext cx="3038475" cy="17097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24513" y="638175"/>
            <a:ext cx="3060700" cy="17208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=""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=""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незапланированном лечении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представления 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=""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=""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=""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=""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=""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=""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=""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=""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справки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=""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=""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=""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=""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справки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</a:t>
                      </a: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облагаться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налогом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(или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лицо обязано самостоятельно уплатить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</a:rPr>
              <a:t>налог)</a:t>
            </a:r>
            <a:endParaRPr lang="ru-RU" sz="1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переведенные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случае,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в отчетном периоде служащий (работник) или его супруга (супруг) распорядился (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-ась) средствами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сделки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=""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=""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=""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=""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=""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=""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приобретение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=""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=""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располагает,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объекты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зачислены, то застройщик еще ничего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 организации страхового дела в Российской Федерации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=""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=""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нерабочий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=""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бумаг – положительный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Учтен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=""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=""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обязательство указывается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указывается или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3.1, или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3824</Words>
  <Application>Microsoft Office PowerPoint</Application>
  <PresentationFormat>Произвольный</PresentationFormat>
  <Paragraphs>416</Paragraphs>
  <Slides>42</Slides>
  <Notes>42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1</cp:lastModifiedBy>
  <cp:revision>9</cp:revision>
  <cp:lastPrinted>2023-02-01T06:50:15Z</cp:lastPrinted>
  <dcterms:created xsi:type="dcterms:W3CDTF">2023-01-24T11:09:06Z</dcterms:created>
  <dcterms:modified xsi:type="dcterms:W3CDTF">2023-02-13T06:26:02Z</dcterms:modified>
</cp:coreProperties>
</file>